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83" r:id="rId2"/>
    <p:sldId id="290" r:id="rId3"/>
    <p:sldId id="270" r:id="rId4"/>
    <p:sldId id="310" r:id="rId5"/>
    <p:sldId id="291" r:id="rId6"/>
    <p:sldId id="256" r:id="rId7"/>
    <p:sldId id="311" r:id="rId8"/>
    <p:sldId id="292" r:id="rId9"/>
    <p:sldId id="273" r:id="rId10"/>
    <p:sldId id="312" r:id="rId11"/>
    <p:sldId id="293" r:id="rId12"/>
    <p:sldId id="265" r:id="rId13"/>
    <p:sldId id="313" r:id="rId14"/>
    <p:sldId id="294" r:id="rId15"/>
    <p:sldId id="269" r:id="rId16"/>
    <p:sldId id="314" r:id="rId17"/>
    <p:sldId id="296" r:id="rId18"/>
    <p:sldId id="258" r:id="rId19"/>
    <p:sldId id="315" r:id="rId20"/>
    <p:sldId id="297" r:id="rId21"/>
    <p:sldId id="259" r:id="rId22"/>
    <p:sldId id="316" r:id="rId23"/>
    <p:sldId id="298" r:id="rId24"/>
    <p:sldId id="274" r:id="rId25"/>
    <p:sldId id="317" r:id="rId26"/>
    <p:sldId id="299" r:id="rId27"/>
    <p:sldId id="287" r:id="rId28"/>
    <p:sldId id="320" r:id="rId29"/>
    <p:sldId id="318" r:id="rId30"/>
    <p:sldId id="324" r:id="rId31"/>
    <p:sldId id="301" r:id="rId32"/>
    <p:sldId id="302" r:id="rId33"/>
    <p:sldId id="303" r:id="rId34"/>
    <p:sldId id="304" r:id="rId35"/>
    <p:sldId id="305" r:id="rId36"/>
    <p:sldId id="306" r:id="rId37"/>
    <p:sldId id="307" r:id="rId38"/>
    <p:sldId id="308" r:id="rId39"/>
    <p:sldId id="309" r:id="rId40"/>
    <p:sldId id="321" r:id="rId41"/>
    <p:sldId id="323" r:id="rId42"/>
    <p:sldId id="325" r:id="rId43"/>
    <p:sldId id="319" r:id="rId44"/>
  </p:sldIdLst>
  <p:sldSz cx="9144000" cy="6858000" type="screen4x3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60" autoAdjust="0"/>
    <p:restoredTop sz="94718" autoAdjust="0"/>
  </p:normalViewPr>
  <p:slideViewPr>
    <p:cSldViewPr>
      <p:cViewPr varScale="1">
        <p:scale>
          <a:sx n="70" d="100"/>
          <a:sy n="70" d="100"/>
        </p:scale>
        <p:origin x="-1356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 smtClean="0"/>
              <a:t>Cliquez pour modifier le style du titre</a:t>
            </a:r>
            <a:endParaRPr lang="fr-CA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Cliquez pour modifier le style des sous-titres du masque</a:t>
            </a:r>
            <a:endParaRPr lang="fr-CA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078AE4-85D1-4181-8578-C56EDE3C53B2}" type="datetimeFigureOut">
              <a:rPr lang="fr-CA" smtClean="0"/>
              <a:pPr/>
              <a:t>2014-09-17</a:t>
            </a:fld>
            <a:endParaRPr lang="fr-CA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D939A5-B8B2-40BE-8AC6-DABB367D3C49}" type="slidenum">
              <a:rPr lang="fr-CA" smtClean="0"/>
              <a:pPr/>
              <a:t>‹N°›</a:t>
            </a:fld>
            <a:endParaRPr lang="fr-CA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CA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CA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078AE4-85D1-4181-8578-C56EDE3C53B2}" type="datetimeFigureOut">
              <a:rPr lang="fr-CA" smtClean="0"/>
              <a:pPr/>
              <a:t>2014-09-17</a:t>
            </a:fld>
            <a:endParaRPr lang="fr-CA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D939A5-B8B2-40BE-8AC6-DABB367D3C49}" type="slidenum">
              <a:rPr lang="fr-CA" smtClean="0"/>
              <a:pPr/>
              <a:t>‹N°›</a:t>
            </a:fld>
            <a:endParaRPr lang="fr-CA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Cliquez pour modifier le style du titre</a:t>
            </a:r>
            <a:endParaRPr lang="fr-CA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078AE4-85D1-4181-8578-C56EDE3C53B2}" type="datetimeFigureOut">
              <a:rPr lang="fr-CA" smtClean="0"/>
              <a:pPr/>
              <a:t>2014-09-17</a:t>
            </a:fld>
            <a:endParaRPr lang="fr-CA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D939A5-B8B2-40BE-8AC6-DABB367D3C49}" type="slidenum">
              <a:rPr lang="fr-CA" smtClean="0"/>
              <a:pPr/>
              <a:t>‹N°›</a:t>
            </a:fld>
            <a:endParaRPr lang="fr-CA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CA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CA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CA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078AE4-85D1-4181-8578-C56EDE3C53B2}" type="datetimeFigureOut">
              <a:rPr lang="fr-CA" smtClean="0"/>
              <a:pPr/>
              <a:t>2014-09-17</a:t>
            </a:fld>
            <a:endParaRPr lang="fr-CA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D939A5-B8B2-40BE-8AC6-DABB367D3C49}" type="slidenum">
              <a:rPr lang="fr-CA" smtClean="0"/>
              <a:pPr/>
              <a:t>‹N°›</a:t>
            </a:fld>
            <a:endParaRPr lang="fr-CA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Cliquez pour modifier le style du titre</a:t>
            </a:r>
            <a:endParaRPr lang="fr-CA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CA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CA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078AE4-85D1-4181-8578-C56EDE3C53B2}" type="datetimeFigureOut">
              <a:rPr lang="fr-CA" smtClean="0"/>
              <a:pPr/>
              <a:t>2014-09-17</a:t>
            </a:fld>
            <a:endParaRPr lang="fr-CA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D939A5-B8B2-40BE-8AC6-DABB367D3C49}" type="slidenum">
              <a:rPr lang="fr-CA" smtClean="0"/>
              <a:pPr/>
              <a:t>‹N°›</a:t>
            </a:fld>
            <a:endParaRPr lang="fr-CA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CA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078AE4-85D1-4181-8578-C56EDE3C53B2}" type="datetimeFigureOut">
              <a:rPr lang="fr-CA" smtClean="0"/>
              <a:pPr/>
              <a:t>2014-09-17</a:t>
            </a:fld>
            <a:endParaRPr lang="fr-CA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D939A5-B8B2-40BE-8AC6-DABB367D3C49}" type="slidenum">
              <a:rPr lang="fr-CA" smtClean="0"/>
              <a:pPr/>
              <a:t>‹N°›</a:t>
            </a:fld>
            <a:endParaRPr lang="fr-CA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078AE4-85D1-4181-8578-C56EDE3C53B2}" type="datetimeFigureOut">
              <a:rPr lang="fr-CA" smtClean="0"/>
              <a:pPr/>
              <a:t>2014-09-17</a:t>
            </a:fld>
            <a:endParaRPr lang="fr-CA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D939A5-B8B2-40BE-8AC6-DABB367D3C49}" type="slidenum">
              <a:rPr lang="fr-CA" smtClean="0"/>
              <a:pPr/>
              <a:t>‹N°›</a:t>
            </a:fld>
            <a:endParaRPr lang="fr-CA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CA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CA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078AE4-85D1-4181-8578-C56EDE3C53B2}" type="datetimeFigureOut">
              <a:rPr lang="fr-CA" smtClean="0"/>
              <a:pPr/>
              <a:t>2014-09-17</a:t>
            </a:fld>
            <a:endParaRPr lang="fr-CA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D939A5-B8B2-40BE-8AC6-DABB367D3C49}" type="slidenum">
              <a:rPr lang="fr-CA" smtClean="0"/>
              <a:pPr/>
              <a:t>‹N°›</a:t>
            </a:fld>
            <a:endParaRPr lang="fr-CA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CA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CA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078AE4-85D1-4181-8578-C56EDE3C53B2}" type="datetimeFigureOut">
              <a:rPr lang="fr-CA" smtClean="0"/>
              <a:pPr/>
              <a:t>2014-09-17</a:t>
            </a:fld>
            <a:endParaRPr lang="fr-CA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D939A5-B8B2-40BE-8AC6-DABB367D3C49}" type="slidenum">
              <a:rPr lang="fr-CA" smtClean="0"/>
              <a:pPr/>
              <a:t>‹N°›</a:t>
            </a:fld>
            <a:endParaRPr lang="fr-CA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CA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CA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078AE4-85D1-4181-8578-C56EDE3C53B2}" type="datetimeFigureOut">
              <a:rPr lang="fr-CA" smtClean="0"/>
              <a:pPr/>
              <a:t>2014-09-17</a:t>
            </a:fld>
            <a:endParaRPr lang="fr-CA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D939A5-B8B2-40BE-8AC6-DABB367D3C49}" type="slidenum">
              <a:rPr lang="fr-CA" smtClean="0"/>
              <a:pPr/>
              <a:t>‹N°›</a:t>
            </a:fld>
            <a:endParaRPr lang="fr-CA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fr-FR" smtClean="0"/>
              <a:t>Cliquez pour modifier le style du titre</a:t>
            </a:r>
            <a:endParaRPr lang="fr-CA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CA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078AE4-85D1-4181-8578-C56EDE3C53B2}" type="datetimeFigureOut">
              <a:rPr lang="fr-CA" smtClean="0"/>
              <a:pPr/>
              <a:t>2014-09-17</a:t>
            </a:fld>
            <a:endParaRPr lang="fr-CA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D939A5-B8B2-40BE-8AC6-DABB367D3C49}" type="slidenum">
              <a:rPr lang="fr-CA" smtClean="0"/>
              <a:pPr/>
              <a:t>‹N°›</a:t>
            </a:fld>
            <a:endParaRPr lang="fr-CA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smtClean="0"/>
              <a:t>Cliquez pour modifier le style du titre</a:t>
            </a:r>
            <a:endParaRPr lang="fr-CA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CA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C078AE4-85D1-4181-8578-C56EDE3C53B2}" type="datetimeFigureOut">
              <a:rPr lang="fr-CA" smtClean="0"/>
              <a:pPr/>
              <a:t>2014-09-17</a:t>
            </a:fld>
            <a:endParaRPr lang="fr-CA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CA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BD939A5-B8B2-40BE-8AC6-DABB367D3C49}" type="slidenum">
              <a:rPr lang="fr-CA" smtClean="0"/>
              <a:pPr/>
              <a:t>‹N°›</a:t>
            </a:fld>
            <a:endParaRPr lang="fr-C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gif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gif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gif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gif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Daniel Lebail\Desktop\1141564321.gif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47664" y="980728"/>
            <a:ext cx="5976664" cy="482453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202034"/>
          </a:xfrm>
        </p:spPr>
        <p:txBody>
          <a:bodyPr>
            <a:normAutofit fontScale="90000"/>
          </a:bodyPr>
          <a:lstStyle/>
          <a:p>
            <a:endParaRPr lang="fr-FR" sz="3200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57200" y="548680"/>
            <a:ext cx="8229600" cy="5577483"/>
          </a:xfrm>
        </p:spPr>
        <p:txBody>
          <a:bodyPr>
            <a:normAutofit/>
          </a:bodyPr>
          <a:lstStyle/>
          <a:p>
            <a:endParaRPr lang="en-CA" sz="1800" dirty="0" smtClean="0"/>
          </a:p>
          <a:p>
            <a:r>
              <a:rPr lang="en-CA" sz="1800" dirty="0" smtClean="0"/>
              <a:t>Pour </a:t>
            </a:r>
            <a:r>
              <a:rPr lang="en-CA" sz="1800" dirty="0" err="1" smtClean="0"/>
              <a:t>chacune</a:t>
            </a:r>
            <a:r>
              <a:rPr lang="en-CA" sz="1800" dirty="0" smtClean="0"/>
              <a:t>  des </a:t>
            </a:r>
            <a:r>
              <a:rPr lang="en-CA" sz="1800" dirty="0" err="1" smtClean="0"/>
              <a:t>neufs</a:t>
            </a:r>
            <a:r>
              <a:rPr lang="en-CA" sz="1800" dirty="0" smtClean="0"/>
              <a:t> images </a:t>
            </a:r>
            <a:r>
              <a:rPr lang="en-CA" sz="1800" dirty="0" err="1" smtClean="0"/>
              <a:t>suivantes</a:t>
            </a:r>
            <a:r>
              <a:rPr lang="en-CA" sz="1800" dirty="0" smtClean="0"/>
              <a:t>, </a:t>
            </a:r>
            <a:r>
              <a:rPr lang="en-CA" sz="1800" dirty="0" err="1" smtClean="0"/>
              <a:t>une</a:t>
            </a:r>
            <a:r>
              <a:rPr lang="en-CA" sz="1800" dirty="0" smtClean="0"/>
              <a:t> question </a:t>
            </a:r>
            <a:r>
              <a:rPr lang="en-CA" sz="1800" dirty="0" err="1" smtClean="0"/>
              <a:t>vous</a:t>
            </a:r>
            <a:r>
              <a:rPr lang="en-CA" sz="1800" dirty="0" smtClean="0"/>
              <a:t> </a:t>
            </a:r>
            <a:r>
              <a:rPr lang="en-CA" sz="1800" dirty="0" err="1" smtClean="0"/>
              <a:t>est</a:t>
            </a:r>
            <a:r>
              <a:rPr lang="en-CA" sz="1800" dirty="0" smtClean="0"/>
              <a:t> </a:t>
            </a:r>
            <a:r>
              <a:rPr lang="en-CA" sz="1800" dirty="0" err="1" smtClean="0"/>
              <a:t>posée</a:t>
            </a:r>
            <a:r>
              <a:rPr lang="en-CA" sz="1800" dirty="0" smtClean="0"/>
              <a:t>.</a:t>
            </a:r>
          </a:p>
          <a:p>
            <a:pPr>
              <a:buNone/>
            </a:pPr>
            <a:endParaRPr lang="en-CA" sz="1800" dirty="0" smtClean="0"/>
          </a:p>
          <a:p>
            <a:r>
              <a:rPr lang="en-CA" sz="1800" dirty="0" err="1" smtClean="0"/>
              <a:t>Ceux</a:t>
            </a:r>
            <a:r>
              <a:rPr lang="en-CA" sz="1800" dirty="0" smtClean="0"/>
              <a:t> qui </a:t>
            </a:r>
            <a:r>
              <a:rPr lang="en-CA" sz="1800" dirty="0" err="1" smtClean="0"/>
              <a:t>connaissent</a:t>
            </a:r>
            <a:r>
              <a:rPr lang="en-CA" sz="1800" dirty="0" smtClean="0"/>
              <a:t> les </a:t>
            </a:r>
            <a:r>
              <a:rPr lang="en-CA" sz="1800" dirty="0" err="1" smtClean="0"/>
              <a:t>réponses</a:t>
            </a:r>
            <a:r>
              <a:rPr lang="en-CA" sz="1800" dirty="0" smtClean="0"/>
              <a:t>, </a:t>
            </a:r>
            <a:r>
              <a:rPr lang="en-CA" sz="1800" dirty="0" err="1" smtClean="0"/>
              <a:t>gardez</a:t>
            </a:r>
            <a:r>
              <a:rPr lang="en-CA" sz="1800" dirty="0" smtClean="0"/>
              <a:t> les pour </a:t>
            </a:r>
            <a:r>
              <a:rPr lang="en-CA" sz="1800" dirty="0" err="1" smtClean="0"/>
              <a:t>vous</a:t>
            </a:r>
            <a:r>
              <a:rPr lang="en-CA" sz="1800" dirty="0" smtClean="0"/>
              <a:t>...</a:t>
            </a:r>
          </a:p>
          <a:p>
            <a:pPr>
              <a:buNone/>
            </a:pPr>
            <a:endParaRPr lang="en-CA" sz="1800" dirty="0" smtClean="0"/>
          </a:p>
          <a:p>
            <a:r>
              <a:rPr lang="en-CA" sz="1800" dirty="0" smtClean="0"/>
              <a:t>Pour la </a:t>
            </a:r>
            <a:r>
              <a:rPr lang="en-CA" sz="1800" dirty="0" err="1" smtClean="0"/>
              <a:t>réussite</a:t>
            </a:r>
            <a:r>
              <a:rPr lang="en-CA" sz="1800" dirty="0" smtClean="0"/>
              <a:t> de </a:t>
            </a:r>
            <a:r>
              <a:rPr lang="en-CA" sz="1800" dirty="0" err="1" smtClean="0"/>
              <a:t>l’activité</a:t>
            </a:r>
            <a:r>
              <a:rPr lang="en-CA" sz="1800" dirty="0" smtClean="0"/>
              <a:t>, </a:t>
            </a:r>
            <a:r>
              <a:rPr lang="en-CA" sz="1800" dirty="0" err="1" smtClean="0"/>
              <a:t>il</a:t>
            </a:r>
            <a:r>
              <a:rPr lang="en-CA" sz="1800" dirty="0" smtClean="0"/>
              <a:t> </a:t>
            </a:r>
            <a:r>
              <a:rPr lang="en-CA" sz="1800" dirty="0" err="1" smtClean="0"/>
              <a:t>est</a:t>
            </a:r>
            <a:r>
              <a:rPr lang="en-CA" sz="1800" dirty="0" smtClean="0"/>
              <a:t> </a:t>
            </a:r>
            <a:r>
              <a:rPr lang="en-CA" sz="1800" dirty="0" err="1" smtClean="0"/>
              <a:t>nécessaire</a:t>
            </a:r>
            <a:r>
              <a:rPr lang="en-CA" sz="1800" dirty="0" smtClean="0"/>
              <a:t> de </a:t>
            </a:r>
            <a:r>
              <a:rPr lang="en-CA" sz="1800" dirty="0" err="1" smtClean="0"/>
              <a:t>répondre</a:t>
            </a:r>
            <a:r>
              <a:rPr lang="en-CA" sz="1800" dirty="0" smtClean="0"/>
              <a:t> aux questions </a:t>
            </a:r>
            <a:r>
              <a:rPr lang="en-CA" sz="1800" dirty="0" err="1" smtClean="0"/>
              <a:t>rapidement</a:t>
            </a:r>
            <a:r>
              <a:rPr lang="en-CA" sz="1800" dirty="0" smtClean="0"/>
              <a:t>, sans </a:t>
            </a:r>
            <a:r>
              <a:rPr lang="en-CA" sz="1800" dirty="0" err="1" smtClean="0"/>
              <a:t>réfléchir</a:t>
            </a:r>
            <a:r>
              <a:rPr lang="en-CA" sz="1800" dirty="0" smtClean="0"/>
              <a:t>, en ne </a:t>
            </a:r>
            <a:r>
              <a:rPr lang="en-CA" sz="1800" dirty="0" err="1" smtClean="0"/>
              <a:t>prenant</a:t>
            </a:r>
            <a:r>
              <a:rPr lang="en-CA" sz="1800" dirty="0" smtClean="0"/>
              <a:t> </a:t>
            </a:r>
            <a:r>
              <a:rPr lang="en-CA" sz="1800" dirty="0" err="1" smtClean="0"/>
              <a:t>que</a:t>
            </a:r>
            <a:r>
              <a:rPr lang="en-CA" sz="1800" dirty="0" smtClean="0"/>
              <a:t> </a:t>
            </a:r>
            <a:r>
              <a:rPr lang="en-CA" sz="1800" dirty="0" err="1" smtClean="0"/>
              <a:t>quelques</a:t>
            </a:r>
            <a:r>
              <a:rPr lang="en-CA" sz="1800" dirty="0" smtClean="0"/>
              <a:t> </a:t>
            </a:r>
            <a:r>
              <a:rPr lang="en-CA" sz="1800" dirty="0" err="1" smtClean="0"/>
              <a:t>secondes</a:t>
            </a:r>
            <a:r>
              <a:rPr lang="en-CA" sz="1800" dirty="0" smtClean="0"/>
              <a:t> par image.</a:t>
            </a:r>
          </a:p>
          <a:p>
            <a:endParaRPr lang="en-CA" sz="1800" dirty="0" smtClean="0"/>
          </a:p>
          <a:p>
            <a:pPr>
              <a:buNone/>
            </a:pPr>
            <a:endParaRPr lang="en-CA" sz="2800" dirty="0" smtClean="0"/>
          </a:p>
          <a:p>
            <a:pPr>
              <a:buNone/>
            </a:pPr>
            <a:r>
              <a:rPr lang="en-CA" sz="2800" dirty="0" smtClean="0"/>
              <a:t>Image 1</a:t>
            </a:r>
            <a:endParaRPr lang="en-CA" sz="1800" dirty="0" smtClean="0"/>
          </a:p>
          <a:p>
            <a:endParaRPr lang="en-CA" sz="1800" dirty="0" smtClean="0"/>
          </a:p>
          <a:p>
            <a:r>
              <a:rPr lang="en-CA" sz="1800" dirty="0" err="1" smtClean="0"/>
              <a:t>L’image</a:t>
            </a:r>
            <a:r>
              <a:rPr lang="en-CA" sz="1800" dirty="0" smtClean="0"/>
              <a:t> </a:t>
            </a:r>
            <a:r>
              <a:rPr lang="en-CA" sz="1800" dirty="0" err="1" smtClean="0"/>
              <a:t>montre</a:t>
            </a:r>
            <a:r>
              <a:rPr lang="en-CA" sz="1800" dirty="0" smtClean="0"/>
              <a:t> </a:t>
            </a:r>
            <a:r>
              <a:rPr lang="en-CA" sz="1800" dirty="0" err="1" smtClean="0"/>
              <a:t>deux</a:t>
            </a:r>
            <a:r>
              <a:rPr lang="en-CA" sz="1800" dirty="0" smtClean="0"/>
              <a:t> </a:t>
            </a:r>
            <a:r>
              <a:rPr lang="en-CA" sz="1800" dirty="0" err="1" smtClean="0"/>
              <a:t>droites</a:t>
            </a:r>
            <a:r>
              <a:rPr lang="en-CA" sz="1800" dirty="0" smtClean="0"/>
              <a:t> </a:t>
            </a:r>
            <a:r>
              <a:rPr lang="en-CA" sz="1800" dirty="0" err="1" smtClean="0"/>
              <a:t>perpendiculaires</a:t>
            </a:r>
            <a:r>
              <a:rPr lang="en-CA" sz="1800" dirty="0" smtClean="0"/>
              <a:t>.</a:t>
            </a:r>
          </a:p>
          <a:p>
            <a:r>
              <a:rPr lang="en-CA" sz="1800" dirty="0" smtClean="0"/>
              <a:t>Y a </a:t>
            </a:r>
            <a:r>
              <a:rPr lang="en-CA" sz="1800" dirty="0" err="1" smtClean="0"/>
              <a:t>t’il</a:t>
            </a:r>
            <a:r>
              <a:rPr lang="en-CA" sz="1800" dirty="0" smtClean="0"/>
              <a:t> </a:t>
            </a:r>
            <a:r>
              <a:rPr lang="en-CA" sz="1800" dirty="0" err="1" smtClean="0"/>
              <a:t>une</a:t>
            </a:r>
            <a:r>
              <a:rPr lang="en-CA" sz="1800" dirty="0" smtClean="0"/>
              <a:t> </a:t>
            </a:r>
            <a:r>
              <a:rPr lang="en-CA" sz="1800" dirty="0" err="1" smtClean="0"/>
              <a:t>droite</a:t>
            </a:r>
            <a:r>
              <a:rPr lang="en-CA" sz="1800" dirty="0" smtClean="0"/>
              <a:t> plus </a:t>
            </a:r>
            <a:r>
              <a:rPr lang="en-CA" sz="1800" dirty="0" err="1" smtClean="0"/>
              <a:t>courte</a:t>
            </a:r>
            <a:r>
              <a:rPr lang="en-CA" sz="1800" dirty="0" smtClean="0"/>
              <a:t> </a:t>
            </a:r>
            <a:r>
              <a:rPr lang="en-CA" sz="1800" dirty="0" err="1" smtClean="0"/>
              <a:t>que</a:t>
            </a:r>
            <a:r>
              <a:rPr lang="en-CA" sz="1800" dirty="0" smtClean="0"/>
              <a:t> </a:t>
            </a:r>
            <a:r>
              <a:rPr lang="en-CA" sz="1800" dirty="0" err="1" smtClean="0"/>
              <a:t>l’autre</a:t>
            </a:r>
            <a:r>
              <a:rPr lang="en-CA" sz="1800" dirty="0" smtClean="0"/>
              <a:t> ?</a:t>
            </a:r>
          </a:p>
          <a:p>
            <a:r>
              <a:rPr lang="en-CA" sz="1800" dirty="0" smtClean="0"/>
              <a:t>Si </a:t>
            </a:r>
            <a:r>
              <a:rPr lang="en-CA" sz="1800" dirty="0" err="1" smtClean="0"/>
              <a:t>oui</a:t>
            </a:r>
            <a:r>
              <a:rPr lang="en-CA" sz="1800" dirty="0" smtClean="0"/>
              <a:t>, </a:t>
            </a:r>
            <a:r>
              <a:rPr lang="en-CA" sz="1800" dirty="0" err="1" smtClean="0"/>
              <a:t>laquelle</a:t>
            </a:r>
            <a:r>
              <a:rPr lang="en-CA" sz="1800" dirty="0" smtClean="0"/>
              <a:t> ? La </a:t>
            </a:r>
            <a:r>
              <a:rPr lang="en-CA" sz="1800" dirty="0" err="1" smtClean="0"/>
              <a:t>droite</a:t>
            </a:r>
            <a:r>
              <a:rPr lang="en-CA" sz="1800" dirty="0" smtClean="0"/>
              <a:t> </a:t>
            </a:r>
            <a:r>
              <a:rPr lang="en-CA" sz="1800" dirty="0" err="1" smtClean="0"/>
              <a:t>verticale</a:t>
            </a:r>
            <a:r>
              <a:rPr lang="en-CA" sz="1800" dirty="0" smtClean="0"/>
              <a:t> </a:t>
            </a:r>
            <a:r>
              <a:rPr lang="en-CA" sz="1800" dirty="0" err="1" smtClean="0"/>
              <a:t>ou</a:t>
            </a:r>
            <a:r>
              <a:rPr lang="en-CA" sz="1800" dirty="0" smtClean="0"/>
              <a:t> la </a:t>
            </a:r>
            <a:r>
              <a:rPr lang="en-CA" sz="1800" dirty="0" err="1" smtClean="0"/>
              <a:t>droite</a:t>
            </a:r>
            <a:r>
              <a:rPr lang="en-CA" sz="1800" dirty="0" smtClean="0"/>
              <a:t> </a:t>
            </a:r>
            <a:r>
              <a:rPr lang="en-CA" sz="1800" dirty="0" err="1" smtClean="0"/>
              <a:t>horizontale</a:t>
            </a:r>
            <a:r>
              <a:rPr lang="en-CA" sz="1800" dirty="0" smtClean="0"/>
              <a:t> ? </a:t>
            </a:r>
          </a:p>
          <a:p>
            <a:endParaRPr lang="fr-FR" sz="1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Daniel Lebail\Desktop\illusion-optique-droite-horizontale-verticale_mini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47664" y="404664"/>
            <a:ext cx="6048672" cy="5976664"/>
          </a:xfrm>
          <a:prstGeom prst="rect">
            <a:avLst/>
          </a:prstGeom>
          <a:solidFill>
            <a:schemeClr val="tx1"/>
          </a:solidFill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fr-CA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30026"/>
          </a:xfrm>
        </p:spPr>
        <p:txBody>
          <a:bodyPr>
            <a:normAutofit fontScale="90000"/>
          </a:bodyPr>
          <a:lstStyle/>
          <a:p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57200" y="692696"/>
            <a:ext cx="8229600" cy="5433467"/>
          </a:xfrm>
        </p:spPr>
        <p:txBody>
          <a:bodyPr>
            <a:normAutofit/>
          </a:bodyPr>
          <a:lstStyle/>
          <a:p>
            <a:pPr>
              <a:buNone/>
            </a:pPr>
            <a:endParaRPr lang="en-CA" sz="2800" dirty="0" smtClean="0"/>
          </a:p>
          <a:p>
            <a:endParaRPr lang="en-CA" dirty="0" smtClean="0"/>
          </a:p>
          <a:p>
            <a:pPr>
              <a:buNone/>
            </a:pPr>
            <a:endParaRPr lang="en-CA" sz="2800" dirty="0" smtClean="0"/>
          </a:p>
          <a:p>
            <a:pPr>
              <a:buNone/>
            </a:pPr>
            <a:r>
              <a:rPr lang="en-CA" sz="2800" dirty="0" smtClean="0"/>
              <a:t>Image 2</a:t>
            </a:r>
          </a:p>
          <a:p>
            <a:pPr>
              <a:buNone/>
            </a:pPr>
            <a:endParaRPr lang="en-CA" dirty="0" smtClean="0"/>
          </a:p>
          <a:p>
            <a:r>
              <a:rPr lang="en-CA" sz="2000" dirty="0" err="1" smtClean="0"/>
              <a:t>L’image</a:t>
            </a:r>
            <a:r>
              <a:rPr lang="en-CA" sz="2000" dirty="0" smtClean="0"/>
              <a:t> qui suit </a:t>
            </a:r>
            <a:r>
              <a:rPr lang="en-CA" sz="2000" dirty="0" err="1" smtClean="0"/>
              <a:t>montre</a:t>
            </a:r>
            <a:r>
              <a:rPr lang="en-CA" sz="2000" dirty="0" smtClean="0"/>
              <a:t> </a:t>
            </a:r>
            <a:r>
              <a:rPr lang="en-CA" sz="2000" dirty="0" err="1" smtClean="0"/>
              <a:t>une</a:t>
            </a:r>
            <a:r>
              <a:rPr lang="en-CA" sz="2000" dirty="0" smtClean="0"/>
              <a:t> </a:t>
            </a:r>
            <a:r>
              <a:rPr lang="en-CA" sz="2000" dirty="0" err="1" smtClean="0"/>
              <a:t>dizaine</a:t>
            </a:r>
            <a:r>
              <a:rPr lang="en-CA" sz="2000" dirty="0" smtClean="0"/>
              <a:t> de «</a:t>
            </a:r>
            <a:r>
              <a:rPr lang="en-CA" sz="2000" dirty="0" err="1" smtClean="0"/>
              <a:t>barres</a:t>
            </a:r>
            <a:r>
              <a:rPr lang="en-CA" sz="2000" dirty="0" smtClean="0"/>
              <a:t>» </a:t>
            </a:r>
            <a:r>
              <a:rPr lang="en-CA" sz="2000" dirty="0" err="1" smtClean="0"/>
              <a:t>verticales</a:t>
            </a:r>
            <a:r>
              <a:rPr lang="en-CA" sz="2000" dirty="0" smtClean="0"/>
              <a:t>.</a:t>
            </a:r>
          </a:p>
          <a:p>
            <a:r>
              <a:rPr lang="en-CA" sz="2000" dirty="0" err="1" smtClean="0"/>
              <a:t>Ces</a:t>
            </a:r>
            <a:r>
              <a:rPr lang="en-CA" sz="2000" dirty="0" smtClean="0"/>
              <a:t> </a:t>
            </a:r>
            <a:r>
              <a:rPr lang="en-CA" sz="2000" dirty="0" err="1" smtClean="0"/>
              <a:t>barres</a:t>
            </a:r>
            <a:r>
              <a:rPr lang="en-CA" sz="2000" dirty="0" smtClean="0"/>
              <a:t> </a:t>
            </a:r>
            <a:r>
              <a:rPr lang="en-CA" sz="2000" dirty="0" err="1" smtClean="0"/>
              <a:t>sont-elles</a:t>
            </a:r>
            <a:r>
              <a:rPr lang="en-CA" sz="2000" dirty="0" smtClean="0"/>
              <a:t> </a:t>
            </a:r>
            <a:r>
              <a:rPr lang="en-CA" sz="2000" dirty="0" err="1" smtClean="0"/>
              <a:t>droites</a:t>
            </a:r>
            <a:r>
              <a:rPr lang="en-CA" sz="2000" dirty="0" smtClean="0"/>
              <a:t> </a:t>
            </a:r>
            <a:r>
              <a:rPr lang="en-CA" sz="2000" dirty="0" err="1" smtClean="0"/>
              <a:t>ou</a:t>
            </a:r>
            <a:r>
              <a:rPr lang="en-CA" sz="2000" dirty="0" smtClean="0"/>
              <a:t> </a:t>
            </a:r>
            <a:r>
              <a:rPr lang="en-CA" sz="2000" dirty="0" err="1" smtClean="0"/>
              <a:t>tordues</a:t>
            </a:r>
            <a:r>
              <a:rPr lang="en-CA" sz="2000" dirty="0" smtClean="0"/>
              <a:t> ? </a:t>
            </a:r>
            <a:endParaRPr lang="fr-FR" sz="2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fr-CA"/>
          </a:p>
        </p:txBody>
      </p:sp>
      <p:pic>
        <p:nvPicPr>
          <p:cNvPr id="1026" name="Picture 2" descr="C:\Users\Daniel Lebail\Desktop\Parallèles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4" y="548680"/>
            <a:ext cx="8208912" cy="583264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fr-CA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274042"/>
          </a:xfrm>
        </p:spPr>
        <p:txBody>
          <a:bodyPr>
            <a:normAutofit fontScale="90000"/>
          </a:bodyPr>
          <a:lstStyle/>
          <a:p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23528" y="980728"/>
            <a:ext cx="8229600" cy="5289451"/>
          </a:xfrm>
        </p:spPr>
        <p:txBody>
          <a:bodyPr/>
          <a:lstStyle/>
          <a:p>
            <a:pPr>
              <a:buNone/>
            </a:pPr>
            <a:endParaRPr lang="en-CA" dirty="0" smtClean="0"/>
          </a:p>
          <a:p>
            <a:pPr>
              <a:buNone/>
            </a:pPr>
            <a:endParaRPr lang="en-CA" sz="2800" dirty="0" smtClean="0"/>
          </a:p>
          <a:p>
            <a:pPr>
              <a:buNone/>
            </a:pPr>
            <a:r>
              <a:rPr lang="en-CA" sz="2800" dirty="0" smtClean="0"/>
              <a:t>Image 3</a:t>
            </a:r>
          </a:p>
          <a:p>
            <a:pPr>
              <a:buNone/>
            </a:pPr>
            <a:endParaRPr lang="en-CA" sz="2800" dirty="0" smtClean="0"/>
          </a:p>
          <a:p>
            <a:r>
              <a:rPr lang="en-CA" sz="1800" dirty="0" smtClean="0"/>
              <a:t>La </a:t>
            </a:r>
            <a:r>
              <a:rPr lang="en-CA" sz="1800" dirty="0" err="1" smtClean="0"/>
              <a:t>prochaine</a:t>
            </a:r>
            <a:r>
              <a:rPr lang="en-CA" sz="1800" dirty="0" smtClean="0"/>
              <a:t> image </a:t>
            </a:r>
            <a:r>
              <a:rPr lang="en-CA" sz="1800" dirty="0" err="1" smtClean="0"/>
              <a:t>montre</a:t>
            </a:r>
            <a:r>
              <a:rPr lang="en-CA" sz="1800" dirty="0" smtClean="0"/>
              <a:t> </a:t>
            </a:r>
            <a:r>
              <a:rPr lang="en-CA" sz="1800" dirty="0" err="1" smtClean="0"/>
              <a:t>deux</a:t>
            </a:r>
            <a:r>
              <a:rPr lang="en-CA" sz="1800" dirty="0" smtClean="0"/>
              <a:t> </a:t>
            </a:r>
            <a:r>
              <a:rPr lang="en-CA" sz="1800" dirty="0" err="1" smtClean="0"/>
              <a:t>balles</a:t>
            </a:r>
            <a:r>
              <a:rPr lang="en-CA" sz="1800" dirty="0" smtClean="0"/>
              <a:t> </a:t>
            </a:r>
            <a:r>
              <a:rPr lang="en-CA" sz="1800" dirty="0" err="1" smtClean="0"/>
              <a:t>dans</a:t>
            </a:r>
            <a:r>
              <a:rPr lang="en-CA" sz="1800" dirty="0" smtClean="0"/>
              <a:t> </a:t>
            </a:r>
            <a:r>
              <a:rPr lang="en-CA" sz="1800" dirty="0" err="1" smtClean="0"/>
              <a:t>une</a:t>
            </a:r>
            <a:r>
              <a:rPr lang="en-CA" sz="1800" dirty="0" smtClean="0"/>
              <a:t> </a:t>
            </a:r>
            <a:r>
              <a:rPr lang="en-CA" sz="1800" dirty="0" err="1" smtClean="0"/>
              <a:t>sorte</a:t>
            </a:r>
            <a:r>
              <a:rPr lang="en-CA" sz="1800" dirty="0" smtClean="0"/>
              <a:t> de corridor, de </a:t>
            </a:r>
            <a:r>
              <a:rPr lang="en-CA" sz="1800" dirty="0" err="1" smtClean="0"/>
              <a:t>couloir</a:t>
            </a:r>
            <a:r>
              <a:rPr lang="en-CA" sz="1800" dirty="0" smtClean="0"/>
              <a:t>.</a:t>
            </a:r>
          </a:p>
          <a:p>
            <a:r>
              <a:rPr lang="en-CA" sz="1800" dirty="0" err="1" smtClean="0"/>
              <a:t>Ces</a:t>
            </a:r>
            <a:r>
              <a:rPr lang="en-CA" sz="1800" dirty="0" smtClean="0"/>
              <a:t> </a:t>
            </a:r>
            <a:r>
              <a:rPr lang="en-CA" sz="1800" dirty="0" err="1" smtClean="0"/>
              <a:t>deux</a:t>
            </a:r>
            <a:r>
              <a:rPr lang="en-CA" sz="1800" dirty="0" smtClean="0"/>
              <a:t> </a:t>
            </a:r>
            <a:r>
              <a:rPr lang="en-CA" sz="1800" dirty="0" err="1" smtClean="0"/>
              <a:t>balles</a:t>
            </a:r>
            <a:r>
              <a:rPr lang="en-CA" sz="1800" dirty="0" smtClean="0"/>
              <a:t> </a:t>
            </a:r>
            <a:r>
              <a:rPr lang="en-CA" sz="1800" dirty="0" err="1" smtClean="0"/>
              <a:t>sont-elles</a:t>
            </a:r>
            <a:r>
              <a:rPr lang="en-CA" sz="1800" dirty="0" smtClean="0"/>
              <a:t> de </a:t>
            </a:r>
            <a:r>
              <a:rPr lang="en-CA" sz="1800" dirty="0" err="1" smtClean="0"/>
              <a:t>tailles</a:t>
            </a:r>
            <a:r>
              <a:rPr lang="en-CA" sz="1800" dirty="0" smtClean="0"/>
              <a:t> </a:t>
            </a:r>
            <a:r>
              <a:rPr lang="en-CA" sz="1800" dirty="0" err="1" smtClean="0"/>
              <a:t>différentes</a:t>
            </a:r>
            <a:r>
              <a:rPr lang="en-CA" sz="1800" dirty="0" smtClean="0"/>
              <a:t> ?</a:t>
            </a:r>
          </a:p>
          <a:p>
            <a:r>
              <a:rPr lang="en-CA" sz="1800" dirty="0" smtClean="0"/>
              <a:t>Si </a:t>
            </a:r>
            <a:r>
              <a:rPr lang="en-CA" sz="1800" dirty="0" err="1" smtClean="0"/>
              <a:t>c’est</a:t>
            </a:r>
            <a:r>
              <a:rPr lang="en-CA" sz="1800" dirty="0" smtClean="0"/>
              <a:t> le </a:t>
            </a:r>
            <a:r>
              <a:rPr lang="en-CA" sz="1800" dirty="0" err="1" smtClean="0"/>
              <a:t>cas</a:t>
            </a:r>
            <a:r>
              <a:rPr lang="en-CA" sz="1800" dirty="0" smtClean="0"/>
              <a:t>, </a:t>
            </a:r>
            <a:r>
              <a:rPr lang="en-CA" sz="1800" dirty="0" err="1" smtClean="0"/>
              <a:t>laquelle</a:t>
            </a:r>
            <a:r>
              <a:rPr lang="en-CA" sz="1800" dirty="0" smtClean="0"/>
              <a:t> </a:t>
            </a:r>
            <a:r>
              <a:rPr lang="en-CA" sz="1800" dirty="0" err="1" smtClean="0"/>
              <a:t>est</a:t>
            </a:r>
            <a:r>
              <a:rPr lang="en-CA" sz="1800" dirty="0" smtClean="0"/>
              <a:t> plus petite ?</a:t>
            </a:r>
          </a:p>
          <a:p>
            <a:pPr>
              <a:buNone/>
            </a:pPr>
            <a:endParaRPr lang="fr-FR" sz="1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Daniel Lebail\Desktop\miniature6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43608" y="620688"/>
            <a:ext cx="7056784" cy="554461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fr-CA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346050"/>
          </a:xfrm>
        </p:spPr>
        <p:txBody>
          <a:bodyPr>
            <a:normAutofit fontScale="90000"/>
          </a:bodyPr>
          <a:lstStyle/>
          <a:p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57200" y="980728"/>
            <a:ext cx="8229600" cy="5145435"/>
          </a:xfrm>
        </p:spPr>
        <p:txBody>
          <a:bodyPr/>
          <a:lstStyle/>
          <a:p>
            <a:endParaRPr lang="en-CA" dirty="0" smtClean="0"/>
          </a:p>
          <a:p>
            <a:pPr>
              <a:buNone/>
            </a:pPr>
            <a:endParaRPr lang="en-CA" sz="2800" dirty="0" smtClean="0"/>
          </a:p>
          <a:p>
            <a:pPr>
              <a:buNone/>
            </a:pPr>
            <a:r>
              <a:rPr lang="en-CA" sz="2800" dirty="0" smtClean="0"/>
              <a:t>Image 4</a:t>
            </a:r>
          </a:p>
          <a:p>
            <a:pPr>
              <a:buNone/>
            </a:pPr>
            <a:endParaRPr lang="en-CA" sz="1800" dirty="0" smtClean="0"/>
          </a:p>
          <a:p>
            <a:r>
              <a:rPr lang="en-CA" sz="1800" dirty="0" err="1" smtClean="0"/>
              <a:t>L’image</a:t>
            </a:r>
            <a:r>
              <a:rPr lang="en-CA" sz="1800" dirty="0" smtClean="0"/>
              <a:t> </a:t>
            </a:r>
            <a:r>
              <a:rPr lang="en-CA" sz="1800" dirty="0" err="1" smtClean="0"/>
              <a:t>suivante</a:t>
            </a:r>
            <a:r>
              <a:rPr lang="en-CA" sz="1800" dirty="0" smtClean="0"/>
              <a:t> </a:t>
            </a:r>
            <a:r>
              <a:rPr lang="en-CA" sz="1800" dirty="0" err="1" smtClean="0"/>
              <a:t>montre</a:t>
            </a:r>
            <a:r>
              <a:rPr lang="en-CA" sz="1800" dirty="0" smtClean="0"/>
              <a:t> </a:t>
            </a:r>
            <a:r>
              <a:rPr lang="en-CA" sz="1800" dirty="0" err="1" smtClean="0"/>
              <a:t>trois</a:t>
            </a:r>
            <a:r>
              <a:rPr lang="en-CA" sz="1800" dirty="0" smtClean="0"/>
              <a:t> </a:t>
            </a:r>
            <a:r>
              <a:rPr lang="en-CA" sz="1800" dirty="0" err="1" smtClean="0"/>
              <a:t>carrés</a:t>
            </a:r>
            <a:r>
              <a:rPr lang="en-CA" sz="1800" dirty="0" smtClean="0"/>
              <a:t> de </a:t>
            </a:r>
            <a:r>
              <a:rPr lang="en-CA" sz="1800" dirty="0" err="1" smtClean="0"/>
              <a:t>différentes</a:t>
            </a:r>
            <a:r>
              <a:rPr lang="en-CA" sz="1800" dirty="0" smtClean="0"/>
              <a:t> </a:t>
            </a:r>
            <a:r>
              <a:rPr lang="en-CA" sz="1800" dirty="0" err="1" smtClean="0"/>
              <a:t>tailles</a:t>
            </a:r>
            <a:r>
              <a:rPr lang="en-CA" sz="1800" dirty="0" smtClean="0"/>
              <a:t>.</a:t>
            </a:r>
          </a:p>
          <a:p>
            <a:r>
              <a:rPr lang="en-CA" sz="1800" dirty="0" smtClean="0"/>
              <a:t>Les </a:t>
            </a:r>
            <a:r>
              <a:rPr lang="en-CA" sz="1800" dirty="0" err="1" smtClean="0"/>
              <a:t>côtés</a:t>
            </a:r>
            <a:r>
              <a:rPr lang="en-CA" sz="1800" dirty="0" smtClean="0"/>
              <a:t> de </a:t>
            </a:r>
            <a:r>
              <a:rPr lang="en-CA" sz="1800" dirty="0" err="1" smtClean="0"/>
              <a:t>ces</a:t>
            </a:r>
            <a:r>
              <a:rPr lang="en-CA" sz="1800" dirty="0" smtClean="0"/>
              <a:t> </a:t>
            </a:r>
            <a:r>
              <a:rPr lang="en-CA" sz="1800" dirty="0" err="1" smtClean="0"/>
              <a:t>carrés</a:t>
            </a:r>
            <a:r>
              <a:rPr lang="en-CA" sz="1800" dirty="0" smtClean="0"/>
              <a:t> </a:t>
            </a:r>
            <a:r>
              <a:rPr lang="en-CA" sz="1800" dirty="0" err="1" smtClean="0"/>
              <a:t>sont-ils</a:t>
            </a:r>
            <a:r>
              <a:rPr lang="en-CA" sz="1800" dirty="0" smtClean="0"/>
              <a:t> </a:t>
            </a:r>
            <a:r>
              <a:rPr lang="en-CA" sz="1800" dirty="0" err="1" smtClean="0"/>
              <a:t>droits</a:t>
            </a:r>
            <a:r>
              <a:rPr lang="en-CA" sz="1800" dirty="0" smtClean="0"/>
              <a:t> </a:t>
            </a:r>
            <a:r>
              <a:rPr lang="en-CA" sz="1800" dirty="0" err="1" smtClean="0"/>
              <a:t>ou</a:t>
            </a:r>
            <a:r>
              <a:rPr lang="en-CA" sz="1800" dirty="0" smtClean="0"/>
              <a:t> </a:t>
            </a:r>
            <a:r>
              <a:rPr lang="en-CA" sz="1800" dirty="0" err="1" smtClean="0"/>
              <a:t>tordus</a:t>
            </a:r>
            <a:r>
              <a:rPr lang="en-CA" sz="1800" dirty="0" smtClean="0"/>
              <a:t> ?</a:t>
            </a:r>
            <a:endParaRPr lang="fr-FR" sz="1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Daniel Lebail\Desktop\miniature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15616" y="692696"/>
            <a:ext cx="7056784" cy="561662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fr-CA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418058"/>
          </a:xfrm>
        </p:spPr>
        <p:txBody>
          <a:bodyPr>
            <a:normAutofit fontScale="90000"/>
          </a:bodyPr>
          <a:lstStyle/>
          <a:p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57200" y="908720"/>
            <a:ext cx="8229600" cy="5217443"/>
          </a:xfrm>
        </p:spPr>
        <p:txBody>
          <a:bodyPr/>
          <a:lstStyle/>
          <a:p>
            <a:pPr>
              <a:buNone/>
            </a:pPr>
            <a:endParaRPr lang="en-CA" sz="2800" dirty="0" smtClean="0"/>
          </a:p>
          <a:p>
            <a:pPr>
              <a:buNone/>
            </a:pPr>
            <a:endParaRPr lang="en-CA" sz="2800" dirty="0" smtClean="0"/>
          </a:p>
          <a:p>
            <a:pPr>
              <a:buNone/>
            </a:pPr>
            <a:r>
              <a:rPr lang="en-CA" sz="2800" dirty="0" smtClean="0"/>
              <a:t>Image 5</a:t>
            </a:r>
          </a:p>
          <a:p>
            <a:pPr>
              <a:buNone/>
            </a:pPr>
            <a:endParaRPr lang="en-CA" sz="2800" dirty="0" smtClean="0"/>
          </a:p>
          <a:p>
            <a:r>
              <a:rPr lang="en-CA" sz="1800" dirty="0" smtClean="0"/>
              <a:t>La </a:t>
            </a:r>
            <a:r>
              <a:rPr lang="en-CA" sz="1800" dirty="0" err="1" smtClean="0"/>
              <a:t>prochaine</a:t>
            </a:r>
            <a:r>
              <a:rPr lang="en-CA" sz="1800" dirty="0" smtClean="0"/>
              <a:t> image </a:t>
            </a:r>
            <a:r>
              <a:rPr lang="en-CA" sz="1800" dirty="0" err="1" smtClean="0"/>
              <a:t>montre</a:t>
            </a:r>
            <a:r>
              <a:rPr lang="en-CA" sz="1800" dirty="0" smtClean="0"/>
              <a:t> des points bleus </a:t>
            </a:r>
            <a:r>
              <a:rPr lang="en-CA" sz="1800" dirty="0" err="1" smtClean="0"/>
              <a:t>sur</a:t>
            </a:r>
            <a:r>
              <a:rPr lang="en-CA" sz="1800" dirty="0" smtClean="0"/>
              <a:t> un fond vert.</a:t>
            </a:r>
          </a:p>
          <a:p>
            <a:r>
              <a:rPr lang="en-CA" sz="1800" dirty="0" smtClean="0"/>
              <a:t>Est-</a:t>
            </a:r>
            <a:r>
              <a:rPr lang="en-CA" sz="1800" dirty="0" err="1" smtClean="0"/>
              <a:t>ce</a:t>
            </a:r>
            <a:r>
              <a:rPr lang="en-CA" sz="1800" dirty="0" smtClean="0"/>
              <a:t> </a:t>
            </a:r>
            <a:r>
              <a:rPr lang="en-CA" sz="1800" dirty="0" err="1" smtClean="0"/>
              <a:t>que</a:t>
            </a:r>
            <a:r>
              <a:rPr lang="en-CA" sz="1800" dirty="0" smtClean="0"/>
              <a:t> </a:t>
            </a:r>
            <a:r>
              <a:rPr lang="en-CA" sz="1800" smtClean="0"/>
              <a:t>les points </a:t>
            </a:r>
            <a:r>
              <a:rPr lang="en-CA" sz="1800" dirty="0" smtClean="0"/>
              <a:t>bleus </a:t>
            </a:r>
            <a:r>
              <a:rPr lang="en-CA" sz="1800" dirty="0" err="1" smtClean="0"/>
              <a:t>bougent</a:t>
            </a:r>
            <a:r>
              <a:rPr lang="en-CA" sz="1800" dirty="0" smtClean="0"/>
              <a:t> </a:t>
            </a:r>
            <a:r>
              <a:rPr lang="en-CA" sz="1800" dirty="0" err="1" smtClean="0"/>
              <a:t>ou</a:t>
            </a:r>
            <a:r>
              <a:rPr lang="en-CA" sz="1800" dirty="0" smtClean="0"/>
              <a:t> ne </a:t>
            </a:r>
            <a:r>
              <a:rPr lang="en-CA" sz="1800" dirty="0" err="1" smtClean="0"/>
              <a:t>bougent</a:t>
            </a:r>
            <a:r>
              <a:rPr lang="en-CA" sz="1800" dirty="0" smtClean="0"/>
              <a:t> pas ?</a:t>
            </a:r>
            <a:endParaRPr lang="fr-FR" sz="1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C:\Users\Daniel Lebail\Desktop\miniature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3568" y="548680"/>
            <a:ext cx="7776864" cy="568863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fr-CA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endParaRPr lang="en-CA" dirty="0" smtClean="0"/>
          </a:p>
          <a:p>
            <a:endParaRPr lang="en-CA" dirty="0" smtClean="0"/>
          </a:p>
          <a:p>
            <a:pPr>
              <a:buNone/>
            </a:pPr>
            <a:r>
              <a:rPr lang="en-CA" sz="2800" dirty="0" smtClean="0"/>
              <a:t>Image 6</a:t>
            </a:r>
          </a:p>
          <a:p>
            <a:pPr>
              <a:buNone/>
            </a:pPr>
            <a:endParaRPr lang="en-CA" sz="2800" dirty="0" smtClean="0"/>
          </a:p>
          <a:p>
            <a:r>
              <a:rPr lang="en-CA" sz="1800" dirty="0" err="1" smtClean="0"/>
              <a:t>Que</a:t>
            </a:r>
            <a:r>
              <a:rPr lang="en-CA" sz="1800" dirty="0" smtClean="0"/>
              <a:t> </a:t>
            </a:r>
            <a:r>
              <a:rPr lang="en-CA" sz="1800" dirty="0" err="1" smtClean="0"/>
              <a:t>voyez-vous</a:t>
            </a:r>
            <a:r>
              <a:rPr lang="en-CA" sz="1800" dirty="0" smtClean="0"/>
              <a:t> </a:t>
            </a:r>
            <a:r>
              <a:rPr lang="en-CA" sz="1800" dirty="0" err="1" smtClean="0"/>
              <a:t>sur</a:t>
            </a:r>
            <a:r>
              <a:rPr lang="en-CA" sz="1800" dirty="0" smtClean="0"/>
              <a:t> la </a:t>
            </a:r>
            <a:r>
              <a:rPr lang="en-CA" sz="1800" dirty="0" err="1" smtClean="0"/>
              <a:t>prochaine</a:t>
            </a:r>
            <a:r>
              <a:rPr lang="en-CA" sz="1800" dirty="0" smtClean="0"/>
              <a:t> image, </a:t>
            </a:r>
            <a:r>
              <a:rPr lang="en-CA" sz="1800" dirty="0" err="1" smtClean="0"/>
              <a:t>une</a:t>
            </a:r>
            <a:r>
              <a:rPr lang="en-CA" sz="1800" dirty="0" smtClean="0"/>
              <a:t> </a:t>
            </a:r>
            <a:r>
              <a:rPr lang="en-CA" sz="1800" dirty="0" err="1" smtClean="0"/>
              <a:t>jeune</a:t>
            </a:r>
            <a:r>
              <a:rPr lang="en-CA" sz="1800" dirty="0" smtClean="0"/>
              <a:t> femme </a:t>
            </a:r>
            <a:r>
              <a:rPr lang="en-CA" sz="1800" dirty="0" err="1" smtClean="0"/>
              <a:t>ou</a:t>
            </a:r>
            <a:r>
              <a:rPr lang="en-CA" sz="1800" dirty="0" smtClean="0"/>
              <a:t> </a:t>
            </a:r>
            <a:r>
              <a:rPr lang="en-CA" sz="1800" dirty="0" err="1" smtClean="0"/>
              <a:t>une</a:t>
            </a:r>
            <a:r>
              <a:rPr lang="en-CA" sz="1800" dirty="0" smtClean="0"/>
              <a:t> femme </a:t>
            </a:r>
            <a:r>
              <a:rPr lang="en-CA" sz="1800" dirty="0" err="1" smtClean="0"/>
              <a:t>âgée</a:t>
            </a:r>
            <a:r>
              <a:rPr lang="en-CA" sz="1800" dirty="0" smtClean="0"/>
              <a:t> ?</a:t>
            </a:r>
            <a:endParaRPr lang="fr-FR" sz="1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fr-CA" dirty="0"/>
          </a:p>
        </p:txBody>
      </p:sp>
      <p:pic>
        <p:nvPicPr>
          <p:cNvPr id="4098" name="Picture 2" descr="C:\Users\Daniel Lebail\Desktop\Jeune femme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27584" y="476672"/>
            <a:ext cx="7560840" cy="590465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fr-CA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418058"/>
          </a:xfrm>
        </p:spPr>
        <p:txBody>
          <a:bodyPr>
            <a:normAutofit fontScale="90000"/>
          </a:bodyPr>
          <a:lstStyle/>
          <a:p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57200" y="908720"/>
            <a:ext cx="8229600" cy="5217443"/>
          </a:xfrm>
        </p:spPr>
        <p:txBody>
          <a:bodyPr>
            <a:normAutofit/>
          </a:bodyPr>
          <a:lstStyle/>
          <a:p>
            <a:pPr>
              <a:buNone/>
            </a:pPr>
            <a:endParaRPr lang="en-CA" sz="2800" dirty="0" smtClean="0"/>
          </a:p>
          <a:p>
            <a:pPr>
              <a:buNone/>
            </a:pPr>
            <a:endParaRPr lang="en-CA" sz="2800" dirty="0" smtClean="0"/>
          </a:p>
          <a:p>
            <a:pPr>
              <a:buNone/>
            </a:pPr>
            <a:endParaRPr lang="en-CA" sz="1800" dirty="0" smtClean="0"/>
          </a:p>
          <a:p>
            <a:pPr>
              <a:buNone/>
            </a:pPr>
            <a:r>
              <a:rPr lang="en-CA" sz="2800" dirty="0" smtClean="0"/>
              <a:t>Image 7</a:t>
            </a:r>
          </a:p>
          <a:p>
            <a:pPr>
              <a:buNone/>
            </a:pPr>
            <a:endParaRPr lang="en-CA" sz="1800" dirty="0" smtClean="0"/>
          </a:p>
          <a:p>
            <a:r>
              <a:rPr lang="en-CA" sz="1800" dirty="0" smtClean="0"/>
              <a:t>La </a:t>
            </a:r>
            <a:r>
              <a:rPr lang="en-CA" sz="1800" dirty="0" err="1" smtClean="0"/>
              <a:t>prochaine</a:t>
            </a:r>
            <a:r>
              <a:rPr lang="en-CA" sz="1800" dirty="0" smtClean="0"/>
              <a:t> image </a:t>
            </a:r>
            <a:r>
              <a:rPr lang="en-CA" sz="1800" dirty="0" err="1" smtClean="0"/>
              <a:t>représente</a:t>
            </a:r>
            <a:r>
              <a:rPr lang="en-CA" sz="1800" dirty="0" smtClean="0"/>
              <a:t> </a:t>
            </a:r>
            <a:r>
              <a:rPr lang="en-CA" sz="1800" dirty="0" err="1" smtClean="0"/>
              <a:t>t’elle</a:t>
            </a:r>
            <a:r>
              <a:rPr lang="en-CA" sz="1800" dirty="0" smtClean="0"/>
              <a:t> un </a:t>
            </a:r>
            <a:r>
              <a:rPr lang="en-CA" sz="1800" dirty="0" err="1" smtClean="0"/>
              <a:t>indien</a:t>
            </a:r>
            <a:r>
              <a:rPr lang="en-CA" sz="1800" dirty="0" smtClean="0"/>
              <a:t> </a:t>
            </a:r>
            <a:r>
              <a:rPr lang="en-CA" sz="1800" dirty="0" err="1" smtClean="0"/>
              <a:t>ou</a:t>
            </a:r>
            <a:r>
              <a:rPr lang="en-CA" sz="1800" dirty="0" smtClean="0"/>
              <a:t> un </a:t>
            </a:r>
            <a:r>
              <a:rPr lang="en-CA" sz="1800" dirty="0" err="1" smtClean="0"/>
              <a:t>esquimeau</a:t>
            </a:r>
            <a:r>
              <a:rPr lang="en-CA" sz="1800" dirty="0" smtClean="0"/>
              <a:t> ?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C:\Users\Daniel Lebail\Desktop\imagesdf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331641" y="404664"/>
            <a:ext cx="6408712" cy="612068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fr-CA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274042"/>
          </a:xfrm>
        </p:spPr>
        <p:txBody>
          <a:bodyPr>
            <a:normAutofit fontScale="90000"/>
          </a:bodyPr>
          <a:lstStyle/>
          <a:p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57200" y="836712"/>
            <a:ext cx="8229600" cy="5289451"/>
          </a:xfrm>
        </p:spPr>
        <p:txBody>
          <a:bodyPr>
            <a:normAutofit/>
          </a:bodyPr>
          <a:lstStyle/>
          <a:p>
            <a:pPr>
              <a:buNone/>
            </a:pPr>
            <a:endParaRPr lang="en-CA" sz="2800" dirty="0" smtClean="0"/>
          </a:p>
          <a:p>
            <a:pPr>
              <a:buNone/>
            </a:pPr>
            <a:endParaRPr lang="en-CA" sz="1800" dirty="0" smtClean="0"/>
          </a:p>
          <a:p>
            <a:pPr>
              <a:buNone/>
            </a:pPr>
            <a:endParaRPr lang="en-CA" sz="1800" dirty="0" smtClean="0"/>
          </a:p>
          <a:p>
            <a:pPr>
              <a:buNone/>
            </a:pPr>
            <a:r>
              <a:rPr lang="en-CA" sz="2800" dirty="0" smtClean="0"/>
              <a:t>Image 8</a:t>
            </a:r>
          </a:p>
          <a:p>
            <a:pPr>
              <a:buNone/>
            </a:pPr>
            <a:endParaRPr lang="en-CA" sz="1800" dirty="0" smtClean="0"/>
          </a:p>
          <a:p>
            <a:r>
              <a:rPr lang="en-CA" sz="1800" dirty="0" smtClean="0"/>
              <a:t>Sur la </a:t>
            </a:r>
            <a:r>
              <a:rPr lang="en-CA" sz="1800" dirty="0" err="1" smtClean="0"/>
              <a:t>prochaine</a:t>
            </a:r>
            <a:r>
              <a:rPr lang="en-CA" sz="1800" dirty="0" smtClean="0"/>
              <a:t> image, </a:t>
            </a:r>
            <a:r>
              <a:rPr lang="en-CA" sz="1800" dirty="0" err="1" smtClean="0"/>
              <a:t>il</a:t>
            </a:r>
            <a:r>
              <a:rPr lang="en-CA" sz="1800" dirty="0" smtClean="0"/>
              <a:t> y a </a:t>
            </a:r>
            <a:r>
              <a:rPr lang="en-CA" sz="1800" smtClean="0"/>
              <a:t>8 visages </a:t>
            </a:r>
            <a:r>
              <a:rPr lang="en-CA" sz="1800" dirty="0" err="1" smtClean="0"/>
              <a:t>disposés</a:t>
            </a:r>
            <a:r>
              <a:rPr lang="en-CA" sz="1800" dirty="0" smtClean="0"/>
              <a:t> en </a:t>
            </a:r>
            <a:r>
              <a:rPr lang="en-CA" sz="1800" dirty="0" err="1" smtClean="0"/>
              <a:t>cercle</a:t>
            </a:r>
            <a:r>
              <a:rPr lang="en-CA" sz="1800" dirty="0" smtClean="0"/>
              <a:t>.</a:t>
            </a:r>
          </a:p>
          <a:p>
            <a:r>
              <a:rPr lang="en-CA" sz="1800" dirty="0" smtClean="0"/>
              <a:t>Le </a:t>
            </a:r>
            <a:r>
              <a:rPr lang="en-CA" sz="1800" dirty="0" err="1" smtClean="0"/>
              <a:t>cercle</a:t>
            </a:r>
            <a:r>
              <a:rPr lang="en-CA" sz="1800" dirty="0" smtClean="0"/>
              <a:t> </a:t>
            </a:r>
            <a:r>
              <a:rPr lang="en-CA" sz="1800" dirty="0" err="1" smtClean="0"/>
              <a:t>tourne</a:t>
            </a:r>
            <a:r>
              <a:rPr lang="en-CA" sz="1800" dirty="0" smtClean="0"/>
              <a:t> </a:t>
            </a:r>
            <a:r>
              <a:rPr lang="en-CA" sz="1800" dirty="0" err="1" smtClean="0"/>
              <a:t>t’il</a:t>
            </a:r>
            <a:r>
              <a:rPr lang="en-CA" sz="1800" dirty="0" smtClean="0"/>
              <a:t> </a:t>
            </a:r>
            <a:r>
              <a:rPr lang="en-CA" sz="1800" dirty="0" err="1" smtClean="0"/>
              <a:t>vers</a:t>
            </a:r>
            <a:r>
              <a:rPr lang="en-CA" sz="1800" dirty="0" smtClean="0"/>
              <a:t> la </a:t>
            </a:r>
            <a:r>
              <a:rPr lang="en-CA" sz="1800" dirty="0" err="1" smtClean="0"/>
              <a:t>droite</a:t>
            </a:r>
            <a:r>
              <a:rPr lang="en-CA" sz="1800" dirty="0" smtClean="0"/>
              <a:t> </a:t>
            </a:r>
            <a:r>
              <a:rPr lang="en-CA" sz="1800" dirty="0" err="1" smtClean="0"/>
              <a:t>ou</a:t>
            </a:r>
            <a:r>
              <a:rPr lang="en-CA" sz="1800" dirty="0" smtClean="0"/>
              <a:t> </a:t>
            </a:r>
            <a:r>
              <a:rPr lang="en-CA" sz="1800" dirty="0" err="1" smtClean="0"/>
              <a:t>vers</a:t>
            </a:r>
            <a:r>
              <a:rPr lang="en-CA" sz="1800" dirty="0" smtClean="0"/>
              <a:t> la gauche ?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Daniel Lebail\Desktop\1141564319.gif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15616" y="838200"/>
            <a:ext cx="7056784" cy="518308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fr-CA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418058"/>
          </a:xfrm>
        </p:spPr>
        <p:txBody>
          <a:bodyPr>
            <a:normAutofit fontScale="90000"/>
          </a:bodyPr>
          <a:lstStyle/>
          <a:p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57200" y="980728"/>
            <a:ext cx="8229600" cy="5145435"/>
          </a:xfrm>
        </p:spPr>
        <p:txBody>
          <a:bodyPr>
            <a:normAutofit/>
          </a:bodyPr>
          <a:lstStyle/>
          <a:p>
            <a:pPr>
              <a:buNone/>
            </a:pPr>
            <a:endParaRPr lang="en-CA" sz="1800" dirty="0" smtClean="0"/>
          </a:p>
          <a:p>
            <a:endParaRPr lang="en-CA" sz="1800" dirty="0" smtClean="0"/>
          </a:p>
          <a:p>
            <a:endParaRPr lang="en-CA" sz="1800" dirty="0" smtClean="0"/>
          </a:p>
          <a:p>
            <a:pPr>
              <a:buNone/>
            </a:pPr>
            <a:r>
              <a:rPr lang="en-CA" sz="2800" dirty="0" smtClean="0"/>
              <a:t>Image 9</a:t>
            </a:r>
          </a:p>
          <a:p>
            <a:pPr>
              <a:buNone/>
            </a:pPr>
            <a:endParaRPr lang="en-CA" sz="1800" dirty="0" smtClean="0"/>
          </a:p>
          <a:p>
            <a:r>
              <a:rPr lang="en-CA" sz="1800" dirty="0" smtClean="0"/>
              <a:t>La </a:t>
            </a:r>
            <a:r>
              <a:rPr lang="en-CA" sz="1800" dirty="0" err="1" smtClean="0"/>
              <a:t>dernière</a:t>
            </a:r>
            <a:r>
              <a:rPr lang="en-CA" sz="1800" dirty="0" smtClean="0"/>
              <a:t> image </a:t>
            </a:r>
            <a:r>
              <a:rPr lang="en-CA" sz="1800" dirty="0" err="1" smtClean="0"/>
              <a:t>montre</a:t>
            </a:r>
            <a:r>
              <a:rPr lang="en-CA" sz="1800" dirty="0" smtClean="0"/>
              <a:t> des points violets qui se </a:t>
            </a:r>
            <a:r>
              <a:rPr lang="en-CA" sz="1800" dirty="0" err="1" smtClean="0"/>
              <a:t>déplacent</a:t>
            </a:r>
            <a:r>
              <a:rPr lang="en-CA" sz="1800" dirty="0" smtClean="0"/>
              <a:t> en formant un </a:t>
            </a:r>
            <a:r>
              <a:rPr lang="en-CA" sz="1800" dirty="0" err="1" smtClean="0"/>
              <a:t>cercle</a:t>
            </a:r>
            <a:r>
              <a:rPr lang="en-CA" sz="1800" dirty="0" smtClean="0"/>
              <a:t>.</a:t>
            </a:r>
          </a:p>
          <a:p>
            <a:r>
              <a:rPr lang="en-CA" sz="1800" dirty="0" smtClean="0"/>
              <a:t>Au milieu de </a:t>
            </a:r>
            <a:r>
              <a:rPr lang="en-CA" sz="1800" dirty="0" err="1" smtClean="0"/>
              <a:t>ce</a:t>
            </a:r>
            <a:r>
              <a:rPr lang="en-CA" sz="1800" dirty="0" smtClean="0"/>
              <a:t> </a:t>
            </a:r>
            <a:r>
              <a:rPr lang="en-CA" sz="1800" dirty="0" err="1" smtClean="0"/>
              <a:t>cercle</a:t>
            </a:r>
            <a:r>
              <a:rPr lang="en-CA" sz="1800" dirty="0" smtClean="0"/>
              <a:t> se </a:t>
            </a:r>
            <a:r>
              <a:rPr lang="en-CA" sz="1800" dirty="0" err="1" smtClean="0"/>
              <a:t>trouve</a:t>
            </a:r>
            <a:r>
              <a:rPr lang="en-CA" sz="1800" dirty="0" smtClean="0"/>
              <a:t> </a:t>
            </a:r>
            <a:r>
              <a:rPr lang="en-CA" sz="1800" dirty="0" err="1" smtClean="0"/>
              <a:t>une</a:t>
            </a:r>
            <a:r>
              <a:rPr lang="en-CA" sz="1800" dirty="0" smtClean="0"/>
              <a:t> </a:t>
            </a:r>
            <a:r>
              <a:rPr lang="en-CA" sz="1800" dirty="0" err="1" smtClean="0"/>
              <a:t>croix</a:t>
            </a:r>
            <a:r>
              <a:rPr lang="en-CA" sz="1800" dirty="0" smtClean="0"/>
              <a:t>.</a:t>
            </a:r>
          </a:p>
          <a:p>
            <a:pPr lvl="0"/>
            <a:r>
              <a:rPr lang="fr-CA" sz="1800" dirty="0" smtClean="0"/>
              <a:t>Fixez la croix au milieu et ne regardez pas les points tourner.</a:t>
            </a:r>
          </a:p>
          <a:p>
            <a:pPr lvl="0"/>
            <a:r>
              <a:rPr lang="fr-CA" sz="1800" dirty="0" smtClean="0"/>
              <a:t>Cela demande un effort de concentration.</a:t>
            </a:r>
            <a:endParaRPr lang="fr-FR" sz="1800" dirty="0" smtClean="0"/>
          </a:p>
          <a:p>
            <a:pPr lvl="0"/>
            <a:r>
              <a:rPr lang="fr-CA" sz="1800" dirty="0" smtClean="0"/>
              <a:t>Fixer la croix sans fermer les yeux pendant environ 15 secondes.</a:t>
            </a:r>
            <a:endParaRPr lang="fr-FR" sz="1800" dirty="0" smtClean="0"/>
          </a:p>
          <a:p>
            <a:pPr lvl="0"/>
            <a:r>
              <a:rPr lang="fr-CA" sz="1800" dirty="0" smtClean="0"/>
              <a:t>Qu’est ce qui ce passe ?</a:t>
            </a:r>
            <a:endParaRPr lang="fr-FR" sz="1800" dirty="0" smtClean="0"/>
          </a:p>
          <a:p>
            <a:endParaRPr lang="fr-FR" sz="1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Daniel Lebail\Documents\Illusions\1141564326.gif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691680" y="909638"/>
            <a:ext cx="5616624" cy="503964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fr-CA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332657"/>
            <a:ext cx="7772400" cy="432047"/>
          </a:xfrm>
        </p:spPr>
        <p:txBody>
          <a:bodyPr>
            <a:normAutofit/>
          </a:bodyPr>
          <a:lstStyle/>
          <a:p>
            <a:pPr algn="l"/>
            <a:endParaRPr lang="fr-CA" sz="1800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683568" y="908720"/>
            <a:ext cx="7776864" cy="4730080"/>
          </a:xfrm>
        </p:spPr>
        <p:txBody>
          <a:bodyPr/>
          <a:lstStyle/>
          <a:p>
            <a:endParaRPr lang="en-CA" sz="2800" dirty="0" smtClean="0">
              <a:solidFill>
                <a:schemeClr val="tx1"/>
              </a:solidFill>
            </a:endParaRPr>
          </a:p>
          <a:p>
            <a:endParaRPr lang="en-CA" sz="2800" dirty="0" smtClean="0">
              <a:solidFill>
                <a:schemeClr val="tx1"/>
              </a:solidFill>
            </a:endParaRPr>
          </a:p>
          <a:p>
            <a:r>
              <a:rPr lang="en-CA" sz="2800" dirty="0" err="1" smtClean="0">
                <a:solidFill>
                  <a:schemeClr val="tx1"/>
                </a:solidFill>
              </a:rPr>
              <a:t>Est-ce</a:t>
            </a:r>
            <a:r>
              <a:rPr lang="en-CA" sz="2800" dirty="0" smtClean="0">
                <a:solidFill>
                  <a:schemeClr val="tx1"/>
                </a:solidFill>
              </a:rPr>
              <a:t> </a:t>
            </a:r>
            <a:r>
              <a:rPr lang="en-CA" sz="2800" dirty="0" err="1" smtClean="0">
                <a:solidFill>
                  <a:schemeClr val="tx1"/>
                </a:solidFill>
              </a:rPr>
              <a:t>que</a:t>
            </a:r>
            <a:r>
              <a:rPr lang="en-CA" sz="2800" dirty="0" smtClean="0">
                <a:solidFill>
                  <a:schemeClr val="tx1"/>
                </a:solidFill>
              </a:rPr>
              <a:t> </a:t>
            </a:r>
            <a:r>
              <a:rPr lang="en-CA" sz="2800" dirty="0" err="1" smtClean="0">
                <a:solidFill>
                  <a:schemeClr val="tx1"/>
                </a:solidFill>
              </a:rPr>
              <a:t>ce</a:t>
            </a:r>
            <a:r>
              <a:rPr lang="en-CA" sz="2800" dirty="0" smtClean="0">
                <a:solidFill>
                  <a:schemeClr val="tx1"/>
                </a:solidFill>
              </a:rPr>
              <a:t> </a:t>
            </a:r>
            <a:r>
              <a:rPr lang="en-CA" sz="2800" dirty="0" err="1" smtClean="0">
                <a:solidFill>
                  <a:schemeClr val="tx1"/>
                </a:solidFill>
              </a:rPr>
              <a:t>que</a:t>
            </a:r>
            <a:r>
              <a:rPr lang="en-CA" sz="2800" dirty="0" smtClean="0">
                <a:solidFill>
                  <a:schemeClr val="tx1"/>
                </a:solidFill>
              </a:rPr>
              <a:t> nous </a:t>
            </a:r>
            <a:r>
              <a:rPr lang="en-CA" sz="2800" dirty="0" err="1" smtClean="0">
                <a:solidFill>
                  <a:schemeClr val="tx1"/>
                </a:solidFill>
              </a:rPr>
              <a:t>avons</a:t>
            </a:r>
            <a:r>
              <a:rPr lang="en-CA" sz="2800" dirty="0" smtClean="0">
                <a:solidFill>
                  <a:schemeClr val="tx1"/>
                </a:solidFill>
              </a:rPr>
              <a:t> vu </a:t>
            </a:r>
            <a:r>
              <a:rPr lang="en-CA" sz="2800" dirty="0" err="1" smtClean="0">
                <a:solidFill>
                  <a:schemeClr val="tx1"/>
                </a:solidFill>
              </a:rPr>
              <a:t>est</a:t>
            </a:r>
            <a:r>
              <a:rPr lang="en-CA" sz="2800" dirty="0" smtClean="0">
                <a:solidFill>
                  <a:schemeClr val="tx1"/>
                </a:solidFill>
              </a:rPr>
              <a:t> </a:t>
            </a:r>
            <a:r>
              <a:rPr lang="en-CA" sz="2800" dirty="0" err="1" smtClean="0">
                <a:solidFill>
                  <a:schemeClr val="tx1"/>
                </a:solidFill>
              </a:rPr>
              <a:t>vrai</a:t>
            </a:r>
            <a:r>
              <a:rPr lang="en-CA" sz="2800" dirty="0" smtClean="0">
                <a:solidFill>
                  <a:schemeClr val="tx1"/>
                </a:solidFill>
              </a:rPr>
              <a:t> ?</a:t>
            </a:r>
          </a:p>
          <a:p>
            <a:endParaRPr lang="en-CA" sz="2800" dirty="0" smtClean="0">
              <a:solidFill>
                <a:schemeClr val="tx1"/>
              </a:solidFill>
            </a:endParaRPr>
          </a:p>
          <a:p>
            <a:r>
              <a:rPr lang="en-CA" sz="2800" dirty="0" smtClean="0">
                <a:solidFill>
                  <a:schemeClr val="tx1"/>
                </a:solidFill>
              </a:rPr>
              <a:t>Comment  faire pour savoir </a:t>
            </a:r>
            <a:r>
              <a:rPr lang="en-CA" sz="2800" dirty="0" err="1" smtClean="0">
                <a:solidFill>
                  <a:schemeClr val="tx1"/>
                </a:solidFill>
              </a:rPr>
              <a:t>si</a:t>
            </a:r>
            <a:r>
              <a:rPr lang="en-CA" sz="2800" dirty="0" smtClean="0">
                <a:solidFill>
                  <a:schemeClr val="tx1"/>
                </a:solidFill>
              </a:rPr>
              <a:t> </a:t>
            </a:r>
            <a:r>
              <a:rPr lang="en-CA" sz="2800" dirty="0" err="1" smtClean="0">
                <a:solidFill>
                  <a:schemeClr val="tx1"/>
                </a:solidFill>
              </a:rPr>
              <a:t>c’est</a:t>
            </a:r>
            <a:r>
              <a:rPr lang="en-CA" sz="2800" dirty="0" smtClean="0">
                <a:solidFill>
                  <a:schemeClr val="tx1"/>
                </a:solidFill>
              </a:rPr>
              <a:t> </a:t>
            </a:r>
            <a:r>
              <a:rPr lang="en-CA" sz="2800" dirty="0" err="1" smtClean="0">
                <a:solidFill>
                  <a:schemeClr val="tx1"/>
                </a:solidFill>
              </a:rPr>
              <a:t>vrai</a:t>
            </a:r>
            <a:r>
              <a:rPr lang="en-CA" sz="2800" dirty="0" smtClean="0">
                <a:solidFill>
                  <a:schemeClr val="tx1"/>
                </a:solidFill>
              </a:rPr>
              <a:t> ?  </a:t>
            </a:r>
          </a:p>
          <a:p>
            <a:pPr algn="l"/>
            <a:endParaRPr lang="en-CA" sz="2400" dirty="0" smtClean="0">
              <a:solidFill>
                <a:schemeClr val="tx1"/>
              </a:solidFill>
            </a:endParaRPr>
          </a:p>
          <a:p>
            <a:pPr algn="l"/>
            <a:endParaRPr lang="en-CA" sz="2400" dirty="0" smtClean="0">
              <a:solidFill>
                <a:schemeClr val="tx1"/>
              </a:solidFill>
            </a:endParaRPr>
          </a:p>
          <a:p>
            <a:endParaRPr lang="en-CA" sz="1600" dirty="0" smtClean="0"/>
          </a:p>
          <a:p>
            <a:pPr algn="l"/>
            <a:endParaRPr lang="en-CA" sz="1800" dirty="0" smtClean="0">
              <a:solidFill>
                <a:schemeClr val="tx1"/>
              </a:solidFill>
            </a:endParaRPr>
          </a:p>
          <a:p>
            <a:endParaRPr lang="fr-CA" sz="1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57200" y="476672"/>
            <a:ext cx="8229600" cy="5649491"/>
          </a:xfrm>
        </p:spPr>
        <p:txBody>
          <a:bodyPr/>
          <a:lstStyle/>
          <a:p>
            <a:pPr algn="ctr">
              <a:buNone/>
            </a:pPr>
            <a:endParaRPr lang="fr-CA" sz="2800" dirty="0" smtClean="0"/>
          </a:p>
          <a:p>
            <a:pPr algn="ctr">
              <a:buNone/>
            </a:pPr>
            <a:r>
              <a:rPr lang="fr-CA" sz="2800" dirty="0" smtClean="0"/>
              <a:t>Pour savoir si c’est vrai, nous devons :</a:t>
            </a:r>
          </a:p>
          <a:p>
            <a:pPr algn="ctr">
              <a:buNone/>
            </a:pPr>
            <a:r>
              <a:rPr lang="fr-CA" sz="9600" dirty="0" smtClean="0"/>
              <a:t>Vérifier</a:t>
            </a:r>
          </a:p>
          <a:p>
            <a:pPr algn="ctr">
              <a:buNone/>
            </a:pPr>
            <a:endParaRPr lang="fr-CA" sz="2800" dirty="0" smtClean="0"/>
          </a:p>
          <a:p>
            <a:pPr algn="ctr">
              <a:buNone/>
            </a:pPr>
            <a:r>
              <a:rPr lang="fr-CA" sz="2800" dirty="0" smtClean="0"/>
              <a:t>Comment ?</a:t>
            </a:r>
          </a:p>
          <a:p>
            <a:pPr algn="ctr">
              <a:buNone/>
            </a:pPr>
            <a:endParaRPr lang="fr-CA" sz="2800" dirty="0" smtClean="0"/>
          </a:p>
          <a:p>
            <a:pPr algn="ctr">
              <a:buNone/>
            </a:pPr>
            <a:r>
              <a:rPr lang="fr-CA" sz="4400" dirty="0" smtClean="0"/>
              <a:t>En utilisant des outils</a:t>
            </a:r>
            <a:endParaRPr lang="fr-CA" sz="4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Daniel Lebail\Desktop\illusion-optique-droite-horizontale-verticale_mini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47664" y="404664"/>
            <a:ext cx="6048672" cy="5976664"/>
          </a:xfrm>
          <a:prstGeom prst="rect">
            <a:avLst/>
          </a:prstGeom>
          <a:solidFill>
            <a:schemeClr val="tx1"/>
          </a:solidFill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fr-CA"/>
          </a:p>
        </p:txBody>
      </p:sp>
      <p:pic>
        <p:nvPicPr>
          <p:cNvPr id="1026" name="Picture 2" descr="C:\Users\Daniel Lebail\Desktop\Parallèles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4" y="548680"/>
            <a:ext cx="8208912" cy="583264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Daniel Lebail\Desktop\miniature6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43608" y="620688"/>
            <a:ext cx="7056784" cy="554461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Daniel Lebail\Desktop\miniature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15616" y="692696"/>
            <a:ext cx="7056784" cy="561662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C:\Users\Daniel Lebail\Desktop\miniature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3568" y="548680"/>
            <a:ext cx="7776864" cy="568863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fr-CA" dirty="0"/>
          </a:p>
        </p:txBody>
      </p:sp>
      <p:pic>
        <p:nvPicPr>
          <p:cNvPr id="4098" name="Picture 2" descr="C:\Users\Daniel Lebail\Desktop\Jeune femme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27584" y="476672"/>
            <a:ext cx="7560840" cy="590465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C:\Users\Daniel Lebail\Desktop\imagesdf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331641" y="404664"/>
            <a:ext cx="6408712" cy="612068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Daniel Lebail\Desktop\1141564319.gif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15616" y="838200"/>
            <a:ext cx="7056784" cy="518308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Daniel Lebail\Documents\Illusions\1141564326.gif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691680" y="909638"/>
            <a:ext cx="5616624" cy="503964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30026"/>
          </a:xfrm>
        </p:spPr>
        <p:txBody>
          <a:bodyPr>
            <a:normAutofit fontScale="90000"/>
          </a:bodyPr>
          <a:lstStyle/>
          <a:p>
            <a:endParaRPr lang="fr-CA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57200" y="620688"/>
            <a:ext cx="8229600" cy="5505475"/>
          </a:xfrm>
        </p:spPr>
        <p:txBody>
          <a:bodyPr/>
          <a:lstStyle/>
          <a:p>
            <a:pPr algn="ctr">
              <a:buNone/>
            </a:pPr>
            <a:endParaRPr lang="en-CA" dirty="0" smtClean="0"/>
          </a:p>
          <a:p>
            <a:pPr algn="ctr">
              <a:buNone/>
            </a:pPr>
            <a:r>
              <a:rPr lang="en-CA" dirty="0" err="1" smtClean="0"/>
              <a:t>Est-ce</a:t>
            </a:r>
            <a:r>
              <a:rPr lang="en-CA" dirty="0" smtClean="0"/>
              <a:t> </a:t>
            </a:r>
            <a:r>
              <a:rPr lang="en-CA" dirty="0" err="1" smtClean="0"/>
              <a:t>que</a:t>
            </a:r>
            <a:r>
              <a:rPr lang="en-CA" dirty="0" smtClean="0"/>
              <a:t> </a:t>
            </a:r>
            <a:r>
              <a:rPr lang="en-CA" dirty="0" err="1" smtClean="0"/>
              <a:t>ce</a:t>
            </a:r>
            <a:r>
              <a:rPr lang="en-CA" dirty="0" smtClean="0"/>
              <a:t> </a:t>
            </a:r>
            <a:r>
              <a:rPr lang="en-CA" dirty="0" err="1" smtClean="0"/>
              <a:t>que</a:t>
            </a:r>
            <a:r>
              <a:rPr lang="en-CA" dirty="0" smtClean="0"/>
              <a:t> </a:t>
            </a:r>
            <a:r>
              <a:rPr lang="en-CA" dirty="0" err="1" smtClean="0"/>
              <a:t>ce</a:t>
            </a:r>
            <a:r>
              <a:rPr lang="en-CA" dirty="0" smtClean="0"/>
              <a:t> </a:t>
            </a:r>
            <a:r>
              <a:rPr lang="en-CA" dirty="0" err="1" smtClean="0"/>
              <a:t>n’est</a:t>
            </a:r>
            <a:r>
              <a:rPr lang="en-CA" dirty="0" smtClean="0"/>
              <a:t> pas la </a:t>
            </a:r>
            <a:r>
              <a:rPr lang="en-CA" dirty="0" err="1" smtClean="0"/>
              <a:t>même</a:t>
            </a:r>
            <a:r>
              <a:rPr lang="en-CA" dirty="0" smtClean="0"/>
              <a:t> chose avec </a:t>
            </a:r>
            <a:r>
              <a:rPr lang="en-CA" dirty="0" err="1" smtClean="0"/>
              <a:t>nos</a:t>
            </a:r>
            <a:r>
              <a:rPr lang="en-CA" dirty="0" smtClean="0"/>
              <a:t> </a:t>
            </a:r>
            <a:r>
              <a:rPr lang="en-CA" dirty="0" err="1" smtClean="0"/>
              <a:t>pensées</a:t>
            </a:r>
            <a:r>
              <a:rPr lang="en-CA" dirty="0" smtClean="0"/>
              <a:t> ?</a:t>
            </a:r>
          </a:p>
          <a:p>
            <a:pPr algn="ctr">
              <a:buNone/>
            </a:pPr>
            <a:endParaRPr lang="en-CA" dirty="0" smtClean="0"/>
          </a:p>
          <a:p>
            <a:pPr algn="ctr">
              <a:buNone/>
            </a:pPr>
            <a:r>
              <a:rPr lang="en-CA" dirty="0" err="1" smtClean="0"/>
              <a:t>Parfois</a:t>
            </a:r>
            <a:r>
              <a:rPr lang="en-CA" dirty="0" smtClean="0"/>
              <a:t> nous </a:t>
            </a:r>
            <a:r>
              <a:rPr lang="en-CA" dirty="0" err="1" smtClean="0"/>
              <a:t>sommes</a:t>
            </a:r>
            <a:r>
              <a:rPr lang="en-CA" dirty="0" smtClean="0"/>
              <a:t> </a:t>
            </a:r>
            <a:r>
              <a:rPr lang="en-CA" dirty="0" smtClean="0"/>
              <a:t>certain </a:t>
            </a:r>
            <a:r>
              <a:rPr lang="en-CA" dirty="0" err="1" smtClean="0"/>
              <a:t>d’avoir</a:t>
            </a:r>
            <a:r>
              <a:rPr lang="en-CA" dirty="0" smtClean="0"/>
              <a:t> raison.</a:t>
            </a:r>
          </a:p>
          <a:p>
            <a:pPr algn="ctr">
              <a:buNone/>
            </a:pPr>
            <a:endParaRPr lang="en-CA" dirty="0" smtClean="0"/>
          </a:p>
          <a:p>
            <a:pPr algn="ctr">
              <a:buNone/>
            </a:pPr>
            <a:r>
              <a:rPr lang="en-CA" dirty="0" smtClean="0"/>
              <a:t>Comment  faire pour savoir </a:t>
            </a:r>
            <a:r>
              <a:rPr lang="en-CA" dirty="0" err="1" smtClean="0"/>
              <a:t>si</a:t>
            </a:r>
            <a:r>
              <a:rPr lang="en-CA" dirty="0" smtClean="0"/>
              <a:t> </a:t>
            </a:r>
            <a:r>
              <a:rPr lang="en-CA" dirty="0" err="1" smtClean="0"/>
              <a:t>nos</a:t>
            </a:r>
            <a:r>
              <a:rPr lang="en-CA" dirty="0" smtClean="0"/>
              <a:t> </a:t>
            </a:r>
            <a:r>
              <a:rPr lang="en-CA" dirty="0" err="1" smtClean="0"/>
              <a:t>pensées</a:t>
            </a:r>
            <a:r>
              <a:rPr lang="en-CA" dirty="0" smtClean="0"/>
              <a:t> </a:t>
            </a:r>
            <a:r>
              <a:rPr lang="en-CA" dirty="0" err="1" smtClean="0"/>
              <a:t>sont</a:t>
            </a:r>
            <a:r>
              <a:rPr lang="en-CA" dirty="0" smtClean="0"/>
              <a:t> </a:t>
            </a:r>
            <a:r>
              <a:rPr lang="en-CA" dirty="0" err="1" smtClean="0"/>
              <a:t>justes</a:t>
            </a:r>
            <a:r>
              <a:rPr lang="en-CA" dirty="0" smtClean="0"/>
              <a:t> ?</a:t>
            </a:r>
            <a:endParaRPr lang="fr-C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346050"/>
          </a:xfrm>
        </p:spPr>
        <p:txBody>
          <a:bodyPr>
            <a:normAutofit fontScale="90000"/>
          </a:bodyPr>
          <a:lstStyle/>
          <a:p>
            <a:endParaRPr lang="fr-CA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57200" y="692696"/>
            <a:ext cx="8229600" cy="5433467"/>
          </a:xfrm>
        </p:spPr>
        <p:txBody>
          <a:bodyPr/>
          <a:lstStyle/>
          <a:p>
            <a:pPr>
              <a:buNone/>
            </a:pPr>
            <a:endParaRPr lang="fr-CA" dirty="0" smtClean="0"/>
          </a:p>
          <a:p>
            <a:pPr>
              <a:buNone/>
            </a:pPr>
            <a:endParaRPr lang="fr-CA" dirty="0"/>
          </a:p>
        </p:txBody>
      </p:sp>
      <p:sp>
        <p:nvSpPr>
          <p:cNvPr id="4" name="Rectangle 3"/>
          <p:cNvSpPr/>
          <p:nvPr/>
        </p:nvSpPr>
        <p:spPr>
          <a:xfrm>
            <a:off x="467544" y="764704"/>
            <a:ext cx="8208912" cy="538609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en-CA" dirty="0" smtClean="0"/>
          </a:p>
          <a:p>
            <a:pPr algn="ctr"/>
            <a:r>
              <a:rPr lang="en-CA" sz="2800" dirty="0" smtClean="0"/>
              <a:t>Pour </a:t>
            </a:r>
            <a:r>
              <a:rPr lang="en-CA" sz="2800" dirty="0" err="1" smtClean="0"/>
              <a:t>être</a:t>
            </a:r>
            <a:r>
              <a:rPr lang="en-CA" sz="2800" dirty="0" smtClean="0"/>
              <a:t> </a:t>
            </a:r>
            <a:r>
              <a:rPr lang="en-CA" sz="2800" dirty="0" err="1" smtClean="0"/>
              <a:t>vraiment</a:t>
            </a:r>
            <a:r>
              <a:rPr lang="en-CA" sz="2800" dirty="0" smtClean="0"/>
              <a:t> certain </a:t>
            </a:r>
            <a:r>
              <a:rPr lang="en-CA" sz="2800" dirty="0" err="1" smtClean="0"/>
              <a:t>il</a:t>
            </a:r>
            <a:r>
              <a:rPr lang="en-CA" sz="2800" dirty="0" smtClean="0"/>
              <a:t> </a:t>
            </a:r>
            <a:r>
              <a:rPr lang="en-CA" sz="2800" dirty="0" err="1" smtClean="0"/>
              <a:t>faut</a:t>
            </a:r>
            <a:r>
              <a:rPr lang="en-CA" sz="2800" dirty="0" smtClean="0"/>
              <a:t> :</a:t>
            </a:r>
          </a:p>
          <a:p>
            <a:pPr algn="ctr"/>
            <a:endParaRPr lang="en-CA" sz="2800" dirty="0" smtClean="0"/>
          </a:p>
          <a:p>
            <a:pPr algn="ctr"/>
            <a:endParaRPr lang="en-CA" dirty="0" smtClean="0"/>
          </a:p>
          <a:p>
            <a:pPr algn="ctr"/>
            <a:r>
              <a:rPr lang="en-CA" dirty="0" smtClean="0"/>
              <a:t> </a:t>
            </a:r>
            <a:r>
              <a:rPr lang="en-CA" sz="9600" b="1" dirty="0" smtClean="0"/>
              <a:t>VÉRIFIER</a:t>
            </a:r>
          </a:p>
          <a:p>
            <a:pPr algn="ctr"/>
            <a:endParaRPr lang="en-CA" sz="2800" b="1" dirty="0" smtClean="0"/>
          </a:p>
          <a:p>
            <a:pPr algn="ctr"/>
            <a:endParaRPr lang="en-CA" sz="2800" b="1" dirty="0" smtClean="0"/>
          </a:p>
          <a:p>
            <a:pPr algn="ctr"/>
            <a:r>
              <a:rPr lang="en-CA" sz="2800" b="1" dirty="0" smtClean="0"/>
              <a:t>Comment ?</a:t>
            </a:r>
          </a:p>
          <a:p>
            <a:pPr algn="ctr"/>
            <a:endParaRPr lang="en-CA" sz="7200" b="1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>
              <a:buNone/>
            </a:pPr>
            <a:endParaRPr lang="fr-CA" dirty="0" smtClean="0"/>
          </a:p>
          <a:p>
            <a:pPr algn="ctr">
              <a:buNone/>
            </a:pPr>
            <a:endParaRPr lang="fr-CA" dirty="0" smtClean="0"/>
          </a:p>
          <a:p>
            <a:pPr algn="ctr">
              <a:buNone/>
            </a:pPr>
            <a:endParaRPr lang="fr-CA" dirty="0" smtClean="0"/>
          </a:p>
          <a:p>
            <a:pPr algn="ctr">
              <a:buNone/>
            </a:pPr>
            <a:r>
              <a:rPr lang="fr-CA" sz="800" dirty="0" smtClean="0"/>
              <a:t>En se servant d’outils.</a:t>
            </a:r>
            <a:endParaRPr lang="fr-CA" sz="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Daniel Lebail\Desktop\1141564321.gif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47664" y="980728"/>
            <a:ext cx="5976664" cy="482453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hème Office">
  <a:themeElements>
    <a:clrScheme name="Nuances de gris">
      <a:dk1>
        <a:sysClr val="windowText" lastClr="000000"/>
      </a:dk1>
      <a:lt1>
        <a:sysClr val="window" lastClr="FFFFFF"/>
      </a:lt1>
      <a:dk2>
        <a:srgbClr val="000000"/>
      </a:dk2>
      <a:lt2>
        <a:srgbClr val="F8F8F8"/>
      </a:lt2>
      <a:accent1>
        <a:srgbClr val="DDDDDD"/>
      </a:accent1>
      <a:accent2>
        <a:srgbClr val="B2B2B2"/>
      </a:accent2>
      <a:accent3>
        <a:srgbClr val="969696"/>
      </a:accent3>
      <a:accent4>
        <a:srgbClr val="808080"/>
      </a:accent4>
      <a:accent5>
        <a:srgbClr val="5F5F5F"/>
      </a:accent5>
      <a:accent6>
        <a:srgbClr val="4D4D4D"/>
      </a:accent6>
      <a:hlink>
        <a:srgbClr val="5F5F5F"/>
      </a:hlink>
      <a:folHlink>
        <a:srgbClr val="919191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384</TotalTime>
  <Words>388</Words>
  <Application>Microsoft Office PowerPoint</Application>
  <PresentationFormat>Affichage à l'écran (4:3)</PresentationFormat>
  <Paragraphs>101</Paragraphs>
  <Slides>43</Slides>
  <Notes>0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43</vt:i4>
      </vt:variant>
    </vt:vector>
  </HeadingPairs>
  <TitlesOfParts>
    <vt:vector size="44" baseType="lpstr">
      <vt:lpstr>Thème Office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Diapositive 1</dc:title>
  <dc:creator>Daniel Lebail</dc:creator>
  <cp:lastModifiedBy>Daniel</cp:lastModifiedBy>
  <cp:revision>103</cp:revision>
  <dcterms:created xsi:type="dcterms:W3CDTF">2013-01-01T23:00:35Z</dcterms:created>
  <dcterms:modified xsi:type="dcterms:W3CDTF">2014-09-17T22:01:28Z</dcterms:modified>
</cp:coreProperties>
</file>